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7" r:id="rId2"/>
    <p:sldId id="261" r:id="rId3"/>
    <p:sldId id="293" r:id="rId4"/>
    <p:sldId id="288" r:id="rId5"/>
    <p:sldId id="290" r:id="rId6"/>
    <p:sldId id="291" r:id="rId7"/>
    <p:sldId id="292" r:id="rId8"/>
    <p:sldId id="294" r:id="rId9"/>
    <p:sldId id="295" r:id="rId10"/>
    <p:sldId id="296" r:id="rId11"/>
    <p:sldId id="264" r:id="rId12"/>
  </p:sldIdLst>
  <p:sldSz cx="12192000" cy="6858000"/>
  <p:notesSz cx="6858000" cy="9144000"/>
  <p:embeddedFontLst>
    <p:embeddedFont>
      <p:font typeface="a영고딕L" panose="02020600000000000000" pitchFamily="18" charset="-127"/>
      <p:regular r:id="rId14"/>
    </p:embeddedFont>
    <p:embeddedFont>
      <p:font typeface="a영고딕M" panose="02020600000000000000" pitchFamily="18" charset="-127"/>
      <p:regular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아영 강" initials="아강" lastIdx="1" clrIdx="0">
    <p:extLst>
      <p:ext uri="{19B8F6BF-5375-455C-9EA6-DF929625EA0E}">
        <p15:presenceInfo xmlns:p15="http://schemas.microsoft.com/office/powerpoint/2012/main" userId="19a61412eed42df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C49DD6"/>
    <a:srgbClr val="FFE766"/>
    <a:srgbClr val="69D8AD"/>
    <a:srgbClr val="19FFB2"/>
    <a:srgbClr val="66FFCC"/>
    <a:srgbClr val="860000"/>
    <a:srgbClr val="500000"/>
    <a:srgbClr val="165069"/>
    <a:srgbClr val="B063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53972-4733-434C-97A6-4356668FB7EE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3E2B5-20F1-49B3-8D50-CB4CF0E5C1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928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946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이등변 삼각형 10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이등변 삼각형 11"/>
          <p:cNvSpPr/>
          <p:nvPr userDrawn="1"/>
        </p:nvSpPr>
        <p:spPr>
          <a:xfrm rot="16200000">
            <a:off x="7415271" y="2081268"/>
            <a:ext cx="4158866" cy="539459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7614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 userDrawn="1"/>
        </p:nvSpPr>
        <p:spPr>
          <a:xfrm flipV="1">
            <a:off x="8978747" y="6367566"/>
            <a:ext cx="3213253" cy="288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554306" y="477077"/>
            <a:ext cx="8424441" cy="5923723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이등변 삼각형 14"/>
          <p:cNvSpPr/>
          <p:nvPr userDrawn="1"/>
        </p:nvSpPr>
        <p:spPr>
          <a:xfrm>
            <a:off x="4252511" y="1"/>
            <a:ext cx="7939489" cy="6858000"/>
          </a:xfrm>
          <a:prstGeom prst="triangle">
            <a:avLst>
              <a:gd name="adj" fmla="val 10000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 userDrawn="1"/>
        </p:nvSpPr>
        <p:spPr>
          <a:xfrm>
            <a:off x="8978747" y="477075"/>
            <a:ext cx="3213253" cy="5890490"/>
          </a:xfrm>
          <a:custGeom>
            <a:avLst/>
            <a:gdLst>
              <a:gd name="connsiteX0" fmla="*/ 0 w 3213253"/>
              <a:gd name="connsiteY0" fmla="*/ 0 h 5890490"/>
              <a:gd name="connsiteX1" fmla="*/ 3213253 w 3213253"/>
              <a:gd name="connsiteY1" fmla="*/ 2056803 h 5890490"/>
              <a:gd name="connsiteX2" fmla="*/ 3213253 w 3213253"/>
              <a:gd name="connsiteY2" fmla="*/ 5890490 h 5890490"/>
              <a:gd name="connsiteX3" fmla="*/ 0 w 3213253"/>
              <a:gd name="connsiteY3" fmla="*/ 5890490 h 5890490"/>
              <a:gd name="connsiteX4" fmla="*/ 0 w 3213253"/>
              <a:gd name="connsiteY4" fmla="*/ 2056803 h 5890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13253" h="5890490">
                <a:moveTo>
                  <a:pt x="0" y="0"/>
                </a:moveTo>
                <a:lnTo>
                  <a:pt x="3213253" y="2056803"/>
                </a:lnTo>
                <a:lnTo>
                  <a:pt x="3213253" y="5890490"/>
                </a:lnTo>
                <a:lnTo>
                  <a:pt x="0" y="5890490"/>
                </a:lnTo>
                <a:lnTo>
                  <a:pt x="0" y="2056803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 userDrawn="1"/>
        </p:nvSpPr>
        <p:spPr>
          <a:xfrm>
            <a:off x="5018747" y="1102848"/>
            <a:ext cx="3960000" cy="384749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794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6649200"/>
            <a:ext cx="12192000" cy="20880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26577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208006" y="210065"/>
            <a:ext cx="11775988" cy="643787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904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540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2344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ie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9386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6EC69-CBF4-4142-8644-F011FDE46EB9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375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3" r:id="rId5"/>
    <p:sldLayoutId id="2147483651" r:id="rId6"/>
    <p:sldLayoutId id="2147483655" r:id="rId7"/>
    <p:sldLayoutId id="2147483656" r:id="rId8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83911" y="964904"/>
            <a:ext cx="327354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LABYLINTH</a:t>
            </a:r>
          </a:p>
          <a:p>
            <a:pPr algn="ctr"/>
            <a:r>
              <a:rPr lang="en-US" altLang="ko-KR" sz="40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OF</a:t>
            </a:r>
          </a:p>
          <a:p>
            <a:pPr algn="ctr"/>
            <a:r>
              <a:rPr lang="en-US" altLang="ko-KR" sz="80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Death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712519" y="4524503"/>
            <a:ext cx="3016332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183090" y="5455280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2014182025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여도현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79131" y="5785639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2015184003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강아영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60745" y="6116000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2016184016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박  연</a:t>
            </a:r>
          </a:p>
        </p:txBody>
      </p:sp>
      <p:cxnSp>
        <p:nvCxnSpPr>
          <p:cNvPr id="17" name="직선 연결선 16"/>
          <p:cNvCxnSpPr/>
          <p:nvPr/>
        </p:nvCxnSpPr>
        <p:spPr>
          <a:xfrm>
            <a:off x="11325340" y="5455280"/>
            <a:ext cx="866660" cy="0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12026745" y="473724"/>
            <a:ext cx="0" cy="5618375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368FCE-39DC-4EED-A35D-AA010DF642F4}"/>
              </a:ext>
            </a:extLst>
          </p:cNvPr>
          <p:cNvSpPr/>
          <p:nvPr/>
        </p:nvSpPr>
        <p:spPr>
          <a:xfrm>
            <a:off x="1005178" y="5083948"/>
            <a:ext cx="2368269" cy="123443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8923C25-F620-4B53-86AC-8B61ADD70D19}"/>
              </a:ext>
            </a:extLst>
          </p:cNvPr>
          <p:cNvCxnSpPr>
            <a:cxnSpLocks/>
          </p:cNvCxnSpPr>
          <p:nvPr/>
        </p:nvCxnSpPr>
        <p:spPr>
          <a:xfrm>
            <a:off x="996696" y="5455280"/>
            <a:ext cx="2376751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08225CF-3C75-47F0-81BA-5374448934E3}"/>
              </a:ext>
            </a:extLst>
          </p:cNvPr>
          <p:cNvSpPr txBox="1"/>
          <p:nvPr/>
        </p:nvSpPr>
        <p:spPr>
          <a:xfrm>
            <a:off x="1526361" y="5085948"/>
            <a:ext cx="1773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영고딕M" panose="02020600000000000000" pitchFamily="18" charset="-127"/>
                <a:ea typeface="a영고딕M" panose="02020600000000000000" pitchFamily="18" charset="-127"/>
              </a:rPr>
              <a:t>교수님 서명</a:t>
            </a:r>
          </a:p>
        </p:txBody>
      </p:sp>
    </p:spTree>
    <p:extLst>
      <p:ext uri="{BB962C8B-B14F-4D97-AF65-F5344CB8AC3E}">
        <p14:creationId xmlns:p14="http://schemas.microsoft.com/office/powerpoint/2010/main" val="2686033343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776B8E6-23F9-4F88-BADF-B079070663B6}"/>
              </a:ext>
            </a:extLst>
          </p:cNvPr>
          <p:cNvSpPr txBox="1"/>
          <p:nvPr/>
        </p:nvSpPr>
        <p:spPr>
          <a:xfrm>
            <a:off x="3054141" y="2497976"/>
            <a:ext cx="608371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500" b="1" dirty="0"/>
              <a:t>게임시연</a:t>
            </a:r>
          </a:p>
        </p:txBody>
      </p:sp>
    </p:spTree>
    <p:extLst>
      <p:ext uri="{BB962C8B-B14F-4D97-AF65-F5344CB8AC3E}">
        <p14:creationId xmlns:p14="http://schemas.microsoft.com/office/powerpoint/2010/main" val="1809829931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6110" y="3065778"/>
            <a:ext cx="11779779" cy="1200329"/>
          </a:xfrm>
          <a:prstGeom prst="rect">
            <a:avLst/>
          </a:prstGeom>
          <a:solidFill>
            <a:schemeClr val="tx1">
              <a:alpha val="67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11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defRPr>
            </a:lvl1pPr>
          </a:lstStyle>
          <a:p>
            <a:pPr algn="ctr"/>
            <a:r>
              <a:rPr lang="ko-KR" altLang="en-US" sz="7200" spc="-15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Light" panose="020B0603020101020101" pitchFamily="50" charset="-127"/>
              </a:rPr>
              <a:t>감사합니다</a:t>
            </a:r>
            <a:endParaRPr lang="en-US" altLang="ko-KR" sz="7200" spc="-15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+mj-lt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825620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554306" y="2411276"/>
            <a:ext cx="8424441" cy="3248433"/>
            <a:chOff x="554306" y="1721509"/>
            <a:chExt cx="8424441" cy="3248433"/>
          </a:xfrm>
        </p:grpSpPr>
        <p:grpSp>
          <p:nvGrpSpPr>
            <p:cNvPr id="16" name="그룹 15"/>
            <p:cNvGrpSpPr/>
            <p:nvPr/>
          </p:nvGrpSpPr>
          <p:grpSpPr>
            <a:xfrm>
              <a:off x="554306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22" name="직선 연결선 21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그룹 16"/>
            <p:cNvGrpSpPr/>
            <p:nvPr/>
          </p:nvGrpSpPr>
          <p:grpSpPr>
            <a:xfrm rot="10800000">
              <a:off x="7328947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18" name="직선 연결선 17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TextBox 25"/>
          <p:cNvSpPr txBox="1"/>
          <p:nvPr/>
        </p:nvSpPr>
        <p:spPr>
          <a:xfrm>
            <a:off x="931857" y="997901"/>
            <a:ext cx="3612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36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CONTENTS</a:t>
            </a:r>
            <a:endParaRPr lang="ko-KR" altLang="en-US" sz="360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25400" dist="25400" dir="2700000" algn="tl" rotWithShape="0">
                  <a:schemeClr val="bg2">
                    <a:lumMod val="50000"/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2542D48-3DDD-4F66-A548-B591320E5A63}"/>
              </a:ext>
            </a:extLst>
          </p:cNvPr>
          <p:cNvSpPr txBox="1"/>
          <p:nvPr/>
        </p:nvSpPr>
        <p:spPr>
          <a:xfrm>
            <a:off x="2818268" y="3670105"/>
            <a:ext cx="24641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CH3.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개발 내용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E1A4C4B-63F0-49FD-8050-1D961EB2A272}"/>
              </a:ext>
            </a:extLst>
          </p:cNvPr>
          <p:cNvSpPr txBox="1"/>
          <p:nvPr/>
        </p:nvSpPr>
        <p:spPr>
          <a:xfrm>
            <a:off x="2818268" y="4303965"/>
            <a:ext cx="24465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CH4.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개발 일정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24D18B8-813C-451B-8660-DD79A6D8BEC2}"/>
              </a:ext>
            </a:extLst>
          </p:cNvPr>
          <p:cNvSpPr txBox="1"/>
          <p:nvPr/>
        </p:nvSpPr>
        <p:spPr>
          <a:xfrm>
            <a:off x="2818268" y="4937823"/>
            <a:ext cx="16273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CH5.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시연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9D22D3F-59B9-46FF-8630-22157BB079DD}"/>
              </a:ext>
            </a:extLst>
          </p:cNvPr>
          <p:cNvSpPr txBox="1"/>
          <p:nvPr/>
        </p:nvSpPr>
        <p:spPr>
          <a:xfrm>
            <a:off x="2818268" y="2402385"/>
            <a:ext cx="24064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CH1.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게임 소개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B4DA740-62D7-4CA3-9B83-BF38BE09E8A9}"/>
              </a:ext>
            </a:extLst>
          </p:cNvPr>
          <p:cNvSpPr txBox="1"/>
          <p:nvPr/>
        </p:nvSpPr>
        <p:spPr>
          <a:xfrm>
            <a:off x="2818268" y="3036245"/>
            <a:ext cx="27959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CH2.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기술적 요소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542397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754655" y="555721"/>
            <a:ext cx="19656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소개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F4272FB-4E67-4C4F-9C83-49EEE797EFCF}"/>
              </a:ext>
            </a:extLst>
          </p:cNvPr>
          <p:cNvSpPr txBox="1"/>
          <p:nvPr/>
        </p:nvSpPr>
        <p:spPr>
          <a:xfrm>
            <a:off x="1099468" y="1646151"/>
            <a:ext cx="5092873" cy="1423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장르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 퍼즐 어드벤처 게임</a:t>
            </a:r>
            <a:endParaRPr lang="en-US" altLang="ko-KR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시점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1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인칭</a:t>
            </a:r>
            <a:endParaRPr lang="en-US" altLang="ko-KR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게임 방법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92A5CA-5F44-4D8F-8FDC-95721F99EA44}"/>
              </a:ext>
            </a:extLst>
          </p:cNvPr>
          <p:cNvSpPr txBox="1"/>
          <p:nvPr/>
        </p:nvSpPr>
        <p:spPr>
          <a:xfrm>
            <a:off x="2400503" y="2669508"/>
            <a:ext cx="8221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적을 피하고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상호작용이 가능한 오브젝트를 사용하여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탈출해야 한다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FDD769-6ABF-4A48-8397-7B7302AFF95F}"/>
              </a:ext>
            </a:extLst>
          </p:cNvPr>
          <p:cNvSpPr txBox="1"/>
          <p:nvPr/>
        </p:nvSpPr>
        <p:spPr>
          <a:xfrm>
            <a:off x="1651247" y="4021584"/>
            <a:ext cx="1917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메인화면</a:t>
            </a:r>
            <a:endParaRPr lang="en-US" altLang="ko-KR" dirty="0"/>
          </a:p>
          <a:p>
            <a:r>
              <a:rPr lang="ko-KR" altLang="en-US" dirty="0"/>
              <a:t>플레이화면</a:t>
            </a:r>
          </a:p>
        </p:txBody>
      </p:sp>
    </p:spTree>
    <p:extLst>
      <p:ext uri="{BB962C8B-B14F-4D97-AF65-F5344CB8AC3E}">
        <p14:creationId xmlns:p14="http://schemas.microsoft.com/office/powerpoint/2010/main" val="409120110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334669" y="555721"/>
            <a:ext cx="23855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기술적 요소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C28ADF2-C52E-483C-9ABD-5237F536879A}"/>
              </a:ext>
            </a:extLst>
          </p:cNvPr>
          <p:cNvSpPr txBox="1"/>
          <p:nvPr/>
        </p:nvSpPr>
        <p:spPr>
          <a:xfrm>
            <a:off x="606543" y="1673035"/>
            <a:ext cx="8728126" cy="1702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8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 투표 기능 연동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4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Chat API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통해서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Unity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와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Chat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공간을 동기화 시켜주고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</a:p>
          <a:p>
            <a:pPr>
              <a:lnSpc>
                <a:spcPts val="24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특정한 키를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사용했을 시에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투표를 시작하는 문구를 전송한다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이후 타이머를 사용하여 일정시간 동안 시청자의 채팅정보를 수집하고 투표결과를 표시 및 게임에 반영한다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5711D71-E8BA-4B6D-8F3D-717C0E54DB2D}"/>
              </a:ext>
            </a:extLst>
          </p:cNvPr>
          <p:cNvSpPr txBox="1"/>
          <p:nvPr/>
        </p:nvSpPr>
        <p:spPr>
          <a:xfrm>
            <a:off x="671795" y="3752870"/>
            <a:ext cx="7979294" cy="1684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데이터 반영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300"/>
              </a:lnSpc>
            </a:pP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3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비공식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SDK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이용하여 미밴드의 심박수 부분을 전달 받아 유니티에서 해당 심박수에 맞는 게임 효과를 처리한다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pPr>
              <a:lnSpc>
                <a:spcPts val="23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Ex )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화면이 어두워진다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시야가 좁아진다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56F65625-67EC-4900-A3A9-32E102A92E7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4750" y1="40952" x2="45417" y2="56667"/>
                        <a14:foregroundMark x1="40000" y1="42381" x2="40417" y2="54921"/>
                        <a14:foregroundMark x1="40000" y1="40952" x2="51667" y2="31429"/>
                        <a14:foregroundMark x1="51667" y1="31429" x2="53167" y2="30952"/>
                        <a14:foregroundMark x1="58000" y1="30952" x2="60667" y2="54444"/>
                        <a14:foregroundMark x1="60667" y1="54444" x2="59833" y2="58730"/>
                        <a14:foregroundMark x1="45917" y1="66984" x2="55500" y2="63968"/>
                        <a14:foregroundMark x1="40250" y1="63968" x2="46583" y2="70952"/>
                        <a14:foregroundMark x1="40417" y1="39683" x2="49083" y2="30635"/>
                        <a14:foregroundMark x1="57500" y1="30952" x2="60750" y2="40159"/>
                        <a14:foregroundMark x1="54333" y1="46667" x2="55000" y2="51905"/>
                        <a14:foregroundMark x1="48417" y1="44921" x2="48667" y2="4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0291" y="1692315"/>
            <a:ext cx="3881709" cy="2037897"/>
          </a:xfrm>
          <a:prstGeom prst="rect">
            <a:avLst/>
          </a:prstGeom>
        </p:spPr>
      </p:pic>
      <p:pic>
        <p:nvPicPr>
          <p:cNvPr id="19" name="그래픽 18" descr="심장 박동">
            <a:extLst>
              <a:ext uri="{FF2B5EF4-FFF2-40B4-BE49-F238E27FC236}">
                <a16:creationId xmlns:a16="http://schemas.microsoft.com/office/drawing/2014/main" id="{0DD8318C-3A3F-4375-8D22-2E0E7DD192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87728" y="3915862"/>
            <a:ext cx="1726834" cy="1726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29880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8116386" y="555721"/>
            <a:ext cx="36038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개발내용 </a:t>
            </a:r>
            <a:r>
              <a:rPr lang="en-US" altLang="ko-KR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 </a:t>
            </a:r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여도현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644238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8106768" y="555721"/>
            <a:ext cx="36134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개발내용 </a:t>
            </a:r>
            <a:r>
              <a:rPr lang="en-US" altLang="ko-KR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 </a:t>
            </a:r>
            <a:r>
              <a:rPr lang="ko-KR" altLang="en-US" sz="3600" spc="-150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강아영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 descr="여자, 사진, 테니스이(가) 표시된 사진&#10;&#10;자동 생성된 설명">
            <a:extLst>
              <a:ext uri="{FF2B5EF4-FFF2-40B4-BE49-F238E27FC236}">
                <a16:creationId xmlns:a16="http://schemas.microsoft.com/office/drawing/2014/main" id="{554420B0-F935-4482-895E-DB99B440B9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927" y="1258111"/>
            <a:ext cx="2554722" cy="4087556"/>
          </a:xfrm>
          <a:prstGeom prst="rect">
            <a:avLst/>
          </a:prstGeom>
        </p:spPr>
      </p:pic>
      <p:pic>
        <p:nvPicPr>
          <p:cNvPr id="7" name="그림 6" descr="실내, 사진이(가) 표시된 사진&#10;&#10;자동 생성된 설명">
            <a:extLst>
              <a:ext uri="{FF2B5EF4-FFF2-40B4-BE49-F238E27FC236}">
                <a16:creationId xmlns:a16="http://schemas.microsoft.com/office/drawing/2014/main" id="{6E2B6012-C464-4334-AF70-513FE30838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9918" y="1258107"/>
            <a:ext cx="2554725" cy="40875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3211CF4-69C5-47A1-8065-84CD3F518521}"/>
              </a:ext>
            </a:extLst>
          </p:cNvPr>
          <p:cNvSpPr txBox="1"/>
          <p:nvPr/>
        </p:nvSpPr>
        <p:spPr>
          <a:xfrm>
            <a:off x="219280" y="5692225"/>
            <a:ext cx="3819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모델링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하이폴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스컬핑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zbrush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)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97AFF7-1C00-494C-BA7B-17A4C47A437E}"/>
              </a:ext>
            </a:extLst>
          </p:cNvPr>
          <p:cNvSpPr txBox="1"/>
          <p:nvPr/>
        </p:nvSpPr>
        <p:spPr>
          <a:xfrm>
            <a:off x="3778339" y="5692226"/>
            <a:ext cx="4328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로우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폴리곤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작업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uv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(3d coat, 3d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max)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AF3361E-3139-4017-843E-A82B8933106F}"/>
              </a:ext>
            </a:extLst>
          </p:cNvPr>
          <p:cNvSpPr txBox="1"/>
          <p:nvPr/>
        </p:nvSpPr>
        <p:spPr>
          <a:xfrm>
            <a:off x="8310306" y="5599893"/>
            <a:ext cx="34099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애니메이션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(3d max),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맵핑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(substance painter, photoshop)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94DFAF-837A-44A0-BF00-B6B8618422D1}"/>
              </a:ext>
            </a:extLst>
          </p:cNvPr>
          <p:cNvSpPr/>
          <p:nvPr/>
        </p:nvSpPr>
        <p:spPr>
          <a:xfrm>
            <a:off x="471742" y="448130"/>
            <a:ext cx="403347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&lt;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그래픽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&gt;</a:t>
            </a:r>
          </a:p>
          <a:p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사물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벽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캐릭터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모델링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맵핑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애니메이션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E3FE2BC9-D0A6-48E5-9B15-54AE1ADD50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0048" y="1258107"/>
            <a:ext cx="2554725" cy="408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26116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8196536" y="555721"/>
            <a:ext cx="3523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개발내용 </a:t>
            </a:r>
            <a:r>
              <a:rPr lang="en-US" altLang="ko-KR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– </a:t>
            </a:r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박  연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37F771BB-E2E2-4EDE-A599-F5236B3992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0479" y="1709876"/>
            <a:ext cx="3497655" cy="271813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7BA7DD1-E28D-44A2-8BE6-39DF495BF6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837" y="4617339"/>
            <a:ext cx="3429297" cy="43437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C601F3C-7AB3-4A77-BA75-24EC1C8E8A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369" y="1813975"/>
            <a:ext cx="3025402" cy="195851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CACD0AF-6B2C-44C6-BF17-7B2A33D833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056" y="3592003"/>
            <a:ext cx="2507197" cy="146316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649838A-7E29-47E8-851E-463DE5D6A0FF}"/>
              </a:ext>
            </a:extLst>
          </p:cNvPr>
          <p:cNvSpPr txBox="1"/>
          <p:nvPr/>
        </p:nvSpPr>
        <p:spPr>
          <a:xfrm>
            <a:off x="1331650" y="5322454"/>
            <a:ext cx="34371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채팅 동기화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내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채팅창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유니티 캔버스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)</a:t>
            </a:r>
          </a:p>
          <a:p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특정키 입력 시 투표시스템실행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91C9A0-7365-400B-AC7F-1A754DE4F581}"/>
              </a:ext>
            </a:extLst>
          </p:cNvPr>
          <p:cNvSpPr txBox="1"/>
          <p:nvPr/>
        </p:nvSpPr>
        <p:spPr>
          <a:xfrm>
            <a:off x="6822426" y="5322454"/>
            <a:ext cx="44358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미밴드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심박수 동기화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(C#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을 이용하여 서버와 클라이언트 구현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</a:p>
          <a:p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연결한 서버를 이용하여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GUI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와 유니티 연동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)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AB817F3-04CA-42DD-BA5D-DD15E68F7EE6}"/>
              </a:ext>
            </a:extLst>
          </p:cNvPr>
          <p:cNvSpPr/>
          <p:nvPr/>
        </p:nvSpPr>
        <p:spPr>
          <a:xfrm>
            <a:off x="471742" y="448130"/>
            <a:ext cx="661110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&lt;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서버 및 기술요소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&gt;</a:t>
            </a:r>
          </a:p>
          <a:p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채팅 연동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랜덤 투표 시스템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),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심박수 게임 내 구현</a:t>
            </a:r>
          </a:p>
        </p:txBody>
      </p:sp>
    </p:spTree>
    <p:extLst>
      <p:ext uri="{BB962C8B-B14F-4D97-AF65-F5344CB8AC3E}">
        <p14:creationId xmlns:p14="http://schemas.microsoft.com/office/powerpoint/2010/main" val="151431590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898926" y="555721"/>
            <a:ext cx="18213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개발일정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01E47ADF-4F45-44AB-A1E8-5A5C856B9E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13" y="1367161"/>
            <a:ext cx="10733103" cy="5150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42585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092616" y="555721"/>
            <a:ext cx="26276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향후개발일정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D755E21-D321-41C3-A5F4-CA09443912C5}"/>
              </a:ext>
            </a:extLst>
          </p:cNvPr>
          <p:cNvSpPr txBox="1"/>
          <p:nvPr/>
        </p:nvSpPr>
        <p:spPr>
          <a:xfrm>
            <a:off x="905523" y="2361460"/>
            <a:ext cx="10700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여도현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–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추가 모델 게임 내 구현 및 상호작용 구현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&amp;</a:t>
            </a:r>
            <a:r>
              <a:rPr lang="ko-KR" altLang="en-US" sz="20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투표결과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)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반영효과 추가구현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60BF40-3776-4E13-8939-30E099BFD27D}"/>
              </a:ext>
            </a:extLst>
          </p:cNvPr>
          <p:cNvSpPr txBox="1"/>
          <p:nvPr/>
        </p:nvSpPr>
        <p:spPr>
          <a:xfrm>
            <a:off x="905522" y="3494842"/>
            <a:ext cx="92416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강아영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–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맵 오브젝트 추가 모델링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아이템 추가 모델링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캐릭터 애니메이션 추가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, UI</a:t>
            </a:r>
            <a:endParaRPr lang="ko-KR" altLang="en-US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B2A2E3-B884-491D-BA5B-4879484B09A9}"/>
              </a:ext>
            </a:extLst>
          </p:cNvPr>
          <p:cNvSpPr txBox="1"/>
          <p:nvPr/>
        </p:nvSpPr>
        <p:spPr>
          <a:xfrm>
            <a:off x="905523" y="4628225"/>
            <a:ext cx="79576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박   연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–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보완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사운드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게임 내 심박수 영향을 주는 요소 추가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endParaRPr lang="ko-KR" altLang="en-US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6692945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1860</TotalTime>
  <Words>292</Words>
  <Application>Microsoft Office PowerPoint</Application>
  <PresentationFormat>와이드스크린</PresentationFormat>
  <Paragraphs>52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a영고딕M</vt:lpstr>
      <vt:lpstr>맑은 고딕</vt:lpstr>
      <vt:lpstr>Arial</vt:lpstr>
      <vt:lpstr>a영고딕L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honghee choi</dc:creator>
  <cp:lastModifiedBy>연 박</cp:lastModifiedBy>
  <cp:revision>119</cp:revision>
  <dcterms:created xsi:type="dcterms:W3CDTF">2017-11-23T05:17:34Z</dcterms:created>
  <dcterms:modified xsi:type="dcterms:W3CDTF">2019-05-08T04:12:25Z</dcterms:modified>
</cp:coreProperties>
</file>